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rimson Pro Semi Bold" panose="020B0604020202020204" charset="0"/>
      <p:regular r:id="rId12"/>
    </p:embeddedFont>
    <p:embeddedFont>
      <p:font typeface="Heebo" pitchFamily="2" charset="-79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6FAD44-13D7-4191-896D-1294A34F1488}" v="1" dt="2024-12-14T15:40:39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 CHHORA" userId="fa9581a150ed8696" providerId="LiveId" clId="{6D6FAD44-13D7-4191-896D-1294A34F1488}"/>
    <pc:docChg chg="custSel delSld modSld">
      <pc:chgData name="DESI CHHORA" userId="fa9581a150ed8696" providerId="LiveId" clId="{6D6FAD44-13D7-4191-896D-1294A34F1488}" dt="2024-12-20T15:11:13.555" v="57" actId="2696"/>
      <pc:docMkLst>
        <pc:docMk/>
      </pc:docMkLst>
      <pc:sldChg chg="delSp mod">
        <pc:chgData name="DESI CHHORA" userId="fa9581a150ed8696" providerId="LiveId" clId="{6D6FAD44-13D7-4191-896D-1294A34F1488}" dt="2024-12-14T15:27:23.559" v="1" actId="478"/>
        <pc:sldMkLst>
          <pc:docMk/>
          <pc:sldMk cId="0" sldId="256"/>
        </pc:sldMkLst>
      </pc:sldChg>
      <pc:sldChg chg="addSp modSp mod">
        <pc:chgData name="DESI CHHORA" userId="fa9581a150ed8696" providerId="LiveId" clId="{6D6FAD44-13D7-4191-896D-1294A34F1488}" dt="2024-12-14T15:27:58.808" v="4" actId="2085"/>
        <pc:sldMkLst>
          <pc:docMk/>
          <pc:sldMk cId="0" sldId="257"/>
        </pc:sldMkLst>
        <pc:spChg chg="add mod">
          <ac:chgData name="DESI CHHORA" userId="fa9581a150ed8696" providerId="LiveId" clId="{6D6FAD44-13D7-4191-896D-1294A34F1488}" dt="2024-12-14T15:27:58.808" v="4" actId="2085"/>
          <ac:spMkLst>
            <pc:docMk/>
            <pc:sldMk cId="0" sldId="257"/>
            <ac:spMk id="7" creationId="{ADA76ED5-D92D-8A9C-CED3-99098DF80817}"/>
          </ac:spMkLst>
        </pc:spChg>
      </pc:sldChg>
      <pc:sldChg chg="addSp modSp mod">
        <pc:chgData name="DESI CHHORA" userId="fa9581a150ed8696" providerId="LiveId" clId="{6D6FAD44-13D7-4191-896D-1294A34F1488}" dt="2024-12-14T15:28:20.050" v="7" actId="2085"/>
        <pc:sldMkLst>
          <pc:docMk/>
          <pc:sldMk cId="0" sldId="258"/>
        </pc:sldMkLst>
        <pc:spChg chg="add mod">
          <ac:chgData name="DESI CHHORA" userId="fa9581a150ed8696" providerId="LiveId" clId="{6D6FAD44-13D7-4191-896D-1294A34F1488}" dt="2024-12-14T15:28:20.050" v="7" actId="2085"/>
          <ac:spMkLst>
            <pc:docMk/>
            <pc:sldMk cId="0" sldId="258"/>
            <ac:spMk id="13" creationId="{1BE277D6-8366-29E8-D6BB-A2C890CBD29B}"/>
          </ac:spMkLst>
        </pc:spChg>
      </pc:sldChg>
      <pc:sldChg chg="addSp modSp mod">
        <pc:chgData name="DESI CHHORA" userId="fa9581a150ed8696" providerId="LiveId" clId="{6D6FAD44-13D7-4191-896D-1294A34F1488}" dt="2024-12-20T15:10:53.921" v="56" actId="14100"/>
        <pc:sldMkLst>
          <pc:docMk/>
          <pc:sldMk cId="0" sldId="260"/>
        </pc:sldMkLst>
        <pc:spChg chg="add mod">
          <ac:chgData name="DESI CHHORA" userId="fa9581a150ed8696" providerId="LiveId" clId="{6D6FAD44-13D7-4191-896D-1294A34F1488}" dt="2024-12-14T15:28:42.744" v="10" actId="2085"/>
          <ac:spMkLst>
            <pc:docMk/>
            <pc:sldMk cId="0" sldId="260"/>
            <ac:spMk id="20" creationId="{4C763B7F-9841-776D-7DA1-3A67267F3661}"/>
          </ac:spMkLst>
        </pc:spChg>
        <pc:picChg chg="mod">
          <ac:chgData name="DESI CHHORA" userId="fa9581a150ed8696" providerId="LiveId" clId="{6D6FAD44-13D7-4191-896D-1294A34F1488}" dt="2024-12-20T15:10:53.921" v="56" actId="14100"/>
          <ac:picMkLst>
            <pc:docMk/>
            <pc:sldMk cId="0" sldId="260"/>
            <ac:picMk id="2" creationId="{00000000-0000-0000-0000-000000000000}"/>
          </ac:picMkLst>
        </pc:picChg>
      </pc:sldChg>
      <pc:sldChg chg="addSp modSp mod">
        <pc:chgData name="DESI CHHORA" userId="fa9581a150ed8696" providerId="LiveId" clId="{6D6FAD44-13D7-4191-896D-1294A34F1488}" dt="2024-12-14T15:41:47.422" v="55" actId="1035"/>
        <pc:sldMkLst>
          <pc:docMk/>
          <pc:sldMk cId="0" sldId="261"/>
        </pc:sldMkLst>
        <pc:picChg chg="add mod">
          <ac:chgData name="DESI CHHORA" userId="fa9581a150ed8696" providerId="LiveId" clId="{6D6FAD44-13D7-4191-896D-1294A34F1488}" dt="2024-12-14T15:41:47.422" v="55" actId="1035"/>
          <ac:picMkLst>
            <pc:docMk/>
            <pc:sldMk cId="0" sldId="261"/>
            <ac:picMk id="14" creationId="{79324396-95EC-928B-3848-81CBF618C81F}"/>
          </ac:picMkLst>
        </pc:picChg>
      </pc:sldChg>
      <pc:sldChg chg="addSp modSp del mod">
        <pc:chgData name="DESI CHHORA" userId="fa9581a150ed8696" providerId="LiveId" clId="{6D6FAD44-13D7-4191-896D-1294A34F1488}" dt="2024-12-20T15:11:13.555" v="57" actId="2696"/>
        <pc:sldMkLst>
          <pc:docMk/>
          <pc:sldMk cId="0" sldId="262"/>
        </pc:sldMkLst>
        <pc:spChg chg="add mod">
          <ac:chgData name="DESI CHHORA" userId="fa9581a150ed8696" providerId="LiveId" clId="{6D6FAD44-13D7-4191-896D-1294A34F1488}" dt="2024-12-14T15:29:12.336" v="13" actId="2085"/>
          <ac:spMkLst>
            <pc:docMk/>
            <pc:sldMk cId="0" sldId="262"/>
            <ac:spMk id="14" creationId="{12BB92E9-2A6B-E634-BCD6-2AA7182202C3}"/>
          </ac:spMkLst>
        </pc:spChg>
      </pc:sldChg>
      <pc:sldChg chg="addSp modSp mod">
        <pc:chgData name="DESI CHHORA" userId="fa9581a150ed8696" providerId="LiveId" clId="{6D6FAD44-13D7-4191-896D-1294A34F1488}" dt="2024-12-14T15:29:38.156" v="16" actId="2085"/>
        <pc:sldMkLst>
          <pc:docMk/>
          <pc:sldMk cId="0" sldId="264"/>
        </pc:sldMkLst>
        <pc:spChg chg="add mod">
          <ac:chgData name="DESI CHHORA" userId="fa9581a150ed8696" providerId="LiveId" clId="{6D6FAD44-13D7-4191-896D-1294A34F1488}" dt="2024-12-14T15:29:38.156" v="16" actId="2085"/>
          <ac:spMkLst>
            <pc:docMk/>
            <pc:sldMk cId="0" sldId="264"/>
            <ac:spMk id="17" creationId="{CFA2AA25-DB98-E40E-33AB-EA8F151804C7}"/>
          </ac:spMkLst>
        </pc:spChg>
      </pc:sldChg>
      <pc:sldChg chg="addSp modSp mod">
        <pc:chgData name="DESI CHHORA" userId="fa9581a150ed8696" providerId="LiveId" clId="{6D6FAD44-13D7-4191-896D-1294A34F1488}" dt="2024-12-14T15:29:57.268" v="19" actId="2085"/>
        <pc:sldMkLst>
          <pc:docMk/>
          <pc:sldMk cId="0" sldId="265"/>
        </pc:sldMkLst>
        <pc:spChg chg="add mod">
          <ac:chgData name="DESI CHHORA" userId="fa9581a150ed8696" providerId="LiveId" clId="{6D6FAD44-13D7-4191-896D-1294A34F1488}" dt="2024-12-14T15:29:57.268" v="19" actId="2085"/>
          <ac:spMkLst>
            <pc:docMk/>
            <pc:sldMk cId="0" sldId="265"/>
            <ac:spMk id="13" creationId="{50753C89-4995-6774-B7AD-D605F9BEE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43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1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Dream Escape Travel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the presentation on Dream Escape Travel, a new tour and travel agency dedicated to providing unforgettable experiences.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Dream Escape Travel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Dream Escape Travel aims to create seamless and unforgettable travel experiences for all our clients.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Personalized Journeys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prioritize personalized itineraries that cater to individual preferences and budget, ensuring a unique adventure.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A76ED5-D92D-8A9C-CED3-99098DF80817}"/>
              </a:ext>
            </a:extLst>
          </p:cNvPr>
          <p:cNvSpPr/>
          <p:nvPr/>
        </p:nvSpPr>
        <p:spPr>
          <a:xfrm>
            <a:off x="12745844" y="7761249"/>
            <a:ext cx="1806497" cy="3679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 Definition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Travel Complexity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Travel planning can be overwhelming, with countless choices and decisions to make.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Busy lifestyles often leave little time for extensive travel planning and research.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Budget Limitations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Financial constraints can hinder individuals from realizing their dream travel plans.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277D6-8366-29E8-D6BB-A2C890CBD29B}"/>
              </a:ext>
            </a:extLst>
          </p:cNvPr>
          <p:cNvSpPr/>
          <p:nvPr/>
        </p:nvSpPr>
        <p:spPr>
          <a:xfrm>
            <a:off x="12846205" y="7683190"/>
            <a:ext cx="1672683" cy="5464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88100" y="2854523"/>
            <a:ext cx="1216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9513"/>
            <a:ext cx="2891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Simplify Travel Planning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993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a user-friendly platform for easy travel planning and booking.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856202" y="2854523"/>
            <a:ext cx="1688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Offer Customized Itineraries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personalized itineraries that cater to individual needs and interests.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67026" y="5632847"/>
            <a:ext cx="16383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7836"/>
            <a:ext cx="3169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 Travel 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Deliver exceptional customer service and memorable travel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27678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485810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Methodology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3896916" y="5632847"/>
            <a:ext cx="104180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50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Market Research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Thorough analysis of travel trends, popular destinations, and customer preferences.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242810" y="5632847"/>
            <a:ext cx="14466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29444" y="6652974"/>
            <a:ext cx="257139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Technology Development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Implementation of a user-friendly platform for booking, itinerary management, and customer support.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611088" y="5632847"/>
            <a:ext cx="14037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Partner Collaboration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Strategic partnerships with hotels, airlines, and local tour operators to offer competitive pricing and services.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763B7F-9841-776D-7DA1-3A67267F3661}"/>
              </a:ext>
            </a:extLst>
          </p:cNvPr>
          <p:cNvSpPr/>
          <p:nvPr/>
        </p:nvSpPr>
        <p:spPr>
          <a:xfrm>
            <a:off x="12812751" y="7694890"/>
            <a:ext cx="1817649" cy="4432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Modules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Destination Pages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Detailed information on various destinations, including attractions, activities, and accommodation options.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Itinerary Builder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customizable itinerary builder that allows users to select their desired destinations, activities, and travel dates.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Support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24/7 customer support for assistance with booking, itinerary modifications, and travel-related inquiries.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24396-95EC-928B-3848-81CBF618C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912" y="-1048211"/>
            <a:ext cx="7026249" cy="92443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Application/Advantages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Convenient Booking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Effortless online booking process, accessible from anywhere, at any time.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Personalized Itineraries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Tailored itineraries based on individual interests, budgets, and travel styles.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Expert Guidance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to experienced travel professionals for assistance with planning and booking.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Competitive Pricing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Negotiated rates with partners for competitive pricing on flights, hotels, and tours.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10132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Limited Availability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65949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Availability of specific travel packages and destinations may vary.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Technical Issues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51029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Potential for technical glitches or website outages.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36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Feedback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Reliance on user reviews and feedback for destination information and recommendations.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A2AA25-DB98-E40E-33AB-EA8F151804C7}"/>
              </a:ext>
            </a:extLst>
          </p:cNvPr>
          <p:cNvSpPr/>
          <p:nvPr/>
        </p:nvSpPr>
        <p:spPr>
          <a:xfrm>
            <a:off x="12879659" y="7716644"/>
            <a:ext cx="1616926" cy="4215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Travel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Recent research on travel trends and consumer preferences.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Industry Reports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Industry reports and analysis from travel agencies and tourism organizations.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Feedback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Reviews and feedback from previous clients on our services.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53C89-4995-6774-B7AD-D605F9BEEA0A}"/>
              </a:ext>
            </a:extLst>
          </p:cNvPr>
          <p:cNvSpPr/>
          <p:nvPr/>
        </p:nvSpPr>
        <p:spPr>
          <a:xfrm>
            <a:off x="12734693" y="7794702"/>
            <a:ext cx="1806497" cy="356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419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Crimson Pro Semi Bold</vt:lpstr>
      <vt:lpstr>Arial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DESI CHHORA</cp:lastModifiedBy>
  <cp:revision>1</cp:revision>
  <dcterms:created xsi:type="dcterms:W3CDTF">2024-12-14T15:18:16Z</dcterms:created>
  <dcterms:modified xsi:type="dcterms:W3CDTF">2024-12-20T15:11:13Z</dcterms:modified>
</cp:coreProperties>
</file>